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pdf" ContentType="application/pd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8383" autoAdjust="0"/>
    <p:restoredTop sz="94660"/>
  </p:normalViewPr>
  <p:slideViewPr>
    <p:cSldViewPr snapToGrid="0" snapToObjects="1" showGuides="1">
      <p:cViewPr>
        <p:scale>
          <a:sx n="150" d="100"/>
          <a:sy n="150" d="100"/>
        </p:scale>
        <p:origin x="-27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87033-9262-7646-9F48-647222DF5618}" type="datetimeFigureOut">
              <a:rPr lang="ja-JP" altLang="en-US" smtClean="0"/>
              <a:pPr/>
              <a:t>12.5.20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54733-523C-C74A-BCDC-736E4A0DE3F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d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天王町タイプ602_merg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36852" r="36852" b="18730"/>
              <a:stretch>
                <a:fillRect/>
              </a:stretch>
            </p:blipFill>
          </mc:Choice>
          <mc:Fallback>
            <p:blipFill>
              <a:blip r:embed="rId3"/>
              <a:srcRect l="36852" r="36852" b="18730"/>
              <a:stretch>
                <a:fillRect/>
              </a:stretch>
            </p:blipFill>
          </mc:Fallback>
        </mc:AlternateContent>
        <p:spPr>
          <a:xfrm>
            <a:off x="3454403" y="1123596"/>
            <a:ext cx="2404534" cy="5253568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3873503" y="2376661"/>
            <a:ext cx="1532467" cy="1151467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①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556003" y="3572583"/>
            <a:ext cx="1100667" cy="1405464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②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>
            <a:stCxn id="13" idx="1"/>
          </p:cNvCxnSpPr>
          <p:nvPr/>
        </p:nvCxnSpPr>
        <p:spPr>
          <a:xfrm rot="10800000" flipV="1">
            <a:off x="4834471" y="1285179"/>
            <a:ext cx="1642535" cy="15169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6477005" y="1123596"/>
            <a:ext cx="18626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フローリングにします。</a:t>
            </a:r>
            <a:endParaRPr kumimoji="1" lang="ja-JP" altLang="en-US" sz="15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8004" y="3995913"/>
            <a:ext cx="18626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フローリングにします</a:t>
            </a:r>
            <a:endParaRPr kumimoji="1" lang="ja-JP" altLang="en-US" sz="1500" dirty="0"/>
          </a:p>
        </p:txBody>
      </p:sp>
      <p:cxnSp>
        <p:nvCxnSpPr>
          <p:cNvPr id="16" name="直線矢印コネクタ 15"/>
          <p:cNvCxnSpPr>
            <a:stCxn id="14" idx="3"/>
          </p:cNvCxnSpPr>
          <p:nvPr/>
        </p:nvCxnSpPr>
        <p:spPr>
          <a:xfrm>
            <a:off x="2370670" y="4157496"/>
            <a:ext cx="1405466" cy="1615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4715940" y="3563397"/>
            <a:ext cx="821263" cy="1778716"/>
          </a:xfrm>
          <a:prstGeom prst="rect">
            <a:avLst/>
          </a:prstGeom>
          <a:solidFill>
            <a:srgbClr val="FF66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③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5537204" y="3572583"/>
            <a:ext cx="203200" cy="846664"/>
          </a:xfrm>
          <a:prstGeom prst="rect">
            <a:avLst/>
          </a:prstGeom>
          <a:solidFill>
            <a:srgbClr val="FF66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615299" y="2629230"/>
            <a:ext cx="18626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土間にします。</a:t>
            </a:r>
            <a:endParaRPr kumimoji="1" lang="en-US" altLang="ja-JP" sz="1500" dirty="0" smtClean="0"/>
          </a:p>
        </p:txBody>
      </p:sp>
      <p:sp>
        <p:nvSpPr>
          <p:cNvPr id="26" name="正方形/長方形 25"/>
          <p:cNvSpPr/>
          <p:nvPr/>
        </p:nvSpPr>
        <p:spPr>
          <a:xfrm>
            <a:off x="3556003" y="5037312"/>
            <a:ext cx="1100667" cy="304801"/>
          </a:xfrm>
          <a:prstGeom prst="rect">
            <a:avLst/>
          </a:prstGeom>
          <a:solidFill>
            <a:schemeClr val="accent3">
              <a:lumMod val="75000"/>
              <a:alpha val="5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5" y="4784371"/>
            <a:ext cx="1487311" cy="1115483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508004" y="5908321"/>
            <a:ext cx="18626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こんな感じにします</a:t>
            </a:r>
            <a:endParaRPr kumimoji="1" lang="ja-JP" altLang="en-US" sz="1500" dirty="0"/>
          </a:p>
        </p:txBody>
      </p:sp>
      <p:cxnSp>
        <p:nvCxnSpPr>
          <p:cNvPr id="29" name="直線矢印コネクタ 28"/>
          <p:cNvCxnSpPr>
            <a:stCxn id="27" idx="3"/>
          </p:cNvCxnSpPr>
          <p:nvPr/>
        </p:nvCxnSpPr>
        <p:spPr>
          <a:xfrm flipV="1">
            <a:off x="2096916" y="5226071"/>
            <a:ext cx="1780820" cy="1160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3556003" y="2376661"/>
            <a:ext cx="321733" cy="1151467"/>
          </a:xfrm>
          <a:prstGeom prst="rect">
            <a:avLst/>
          </a:prstGeom>
          <a:solidFill>
            <a:schemeClr val="accent3">
              <a:lumMod val="75000"/>
              <a:alpha val="5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08004" y="2965550"/>
            <a:ext cx="219286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押し入れは取払い</a:t>
            </a:r>
            <a:endParaRPr kumimoji="1" lang="en-US" altLang="ja-JP" sz="1500" dirty="0" smtClean="0"/>
          </a:p>
          <a:p>
            <a:r>
              <a:rPr lang="ja-JP" altLang="en-US" sz="1500" dirty="0" smtClean="0"/>
              <a:t>デスクを設置します</a:t>
            </a:r>
            <a:endParaRPr kumimoji="1" lang="en-US" altLang="ja-JP" sz="1500" dirty="0" smtClean="0"/>
          </a:p>
          <a:p>
            <a:r>
              <a:rPr lang="ja-JP" altLang="en-US" sz="1500" dirty="0" smtClean="0"/>
              <a:t>（天袋含め）</a:t>
            </a:r>
            <a:endParaRPr kumimoji="1" lang="en-US" altLang="ja-JP" sz="1500" dirty="0" smtClean="0"/>
          </a:p>
        </p:txBody>
      </p:sp>
      <p:cxnSp>
        <p:nvCxnSpPr>
          <p:cNvPr id="38" name="直線矢印コネクタ 37"/>
          <p:cNvCxnSpPr>
            <a:stCxn id="37" idx="3"/>
          </p:cNvCxnSpPr>
          <p:nvPr/>
        </p:nvCxnSpPr>
        <p:spPr>
          <a:xfrm flipV="1">
            <a:off x="2700869" y="2952395"/>
            <a:ext cx="1032934" cy="4055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4639737" y="3528128"/>
            <a:ext cx="76204" cy="1813985"/>
          </a:xfrm>
          <a:prstGeom prst="rect">
            <a:avLst/>
          </a:prstGeom>
          <a:solidFill>
            <a:srgbClr val="0000FF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3" name="直線矢印コネクタ 42"/>
          <p:cNvCxnSpPr>
            <a:stCxn id="45" idx="1"/>
            <a:endCxn id="20" idx="1"/>
          </p:cNvCxnSpPr>
          <p:nvPr/>
        </p:nvCxnSpPr>
        <p:spPr>
          <a:xfrm rot="10800000">
            <a:off x="4715940" y="4452756"/>
            <a:ext cx="1820332" cy="8819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図 44" descr="R001038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272" y="4784371"/>
            <a:ext cx="1467560" cy="1100670"/>
          </a:xfrm>
          <a:prstGeom prst="rect">
            <a:avLst/>
          </a:prstGeom>
        </p:spPr>
      </p:pic>
      <p:sp>
        <p:nvSpPr>
          <p:cNvPr id="48" name="テキスト ボックス 47"/>
          <p:cNvSpPr txBox="1"/>
          <p:nvPr/>
        </p:nvSpPr>
        <p:spPr>
          <a:xfrm>
            <a:off x="6477005" y="5893508"/>
            <a:ext cx="19219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上壁は撤去します。</a:t>
            </a:r>
            <a:endParaRPr kumimoji="1" lang="en-US" altLang="ja-JP" sz="1500" dirty="0" smtClean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508004" y="1516011"/>
            <a:ext cx="219286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＜天井＞</a:t>
            </a:r>
            <a:endParaRPr kumimoji="1" lang="en-US" altLang="ja-JP" sz="1500" dirty="0" smtClean="0"/>
          </a:p>
          <a:p>
            <a:r>
              <a:rPr kumimoji="1" lang="en-US" altLang="ja-JP" sz="1500" dirty="0" smtClean="0"/>
              <a:t>①②③</a:t>
            </a:r>
            <a:r>
              <a:rPr lang="ja-JP" altLang="en-US" sz="1500" dirty="0" smtClean="0"/>
              <a:t>の天井板は取り外します。</a:t>
            </a:r>
            <a:endParaRPr kumimoji="1" lang="en-US" altLang="ja-JP" sz="1500" dirty="0" smtClean="0"/>
          </a:p>
        </p:txBody>
      </p:sp>
      <p:sp>
        <p:nvSpPr>
          <p:cNvPr id="55" name="正方形/長方形 54"/>
          <p:cNvSpPr/>
          <p:nvPr/>
        </p:nvSpPr>
        <p:spPr>
          <a:xfrm>
            <a:off x="6445964" y="4673247"/>
            <a:ext cx="1648172" cy="3640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3454403" y="2376662"/>
            <a:ext cx="101600" cy="2849410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/>
          <p:cNvSpPr/>
          <p:nvPr/>
        </p:nvSpPr>
        <p:spPr>
          <a:xfrm>
            <a:off x="3556003" y="3528127"/>
            <a:ext cx="1849967" cy="45719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/>
          <p:cNvSpPr/>
          <p:nvPr/>
        </p:nvSpPr>
        <p:spPr>
          <a:xfrm>
            <a:off x="3454403" y="2330943"/>
            <a:ext cx="2404534" cy="45719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正方形/長方形 69"/>
          <p:cNvSpPr/>
          <p:nvPr/>
        </p:nvSpPr>
        <p:spPr>
          <a:xfrm flipH="1">
            <a:off x="5740403" y="2330942"/>
            <a:ext cx="118533" cy="1197186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1" name="直線矢印コネクタ 70"/>
          <p:cNvCxnSpPr>
            <a:endCxn id="69" idx="1"/>
          </p:cNvCxnSpPr>
          <p:nvPr/>
        </p:nvCxnSpPr>
        <p:spPr>
          <a:xfrm rot="16200000" flipH="1">
            <a:off x="2624115" y="1523514"/>
            <a:ext cx="907043" cy="753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/>
          <p:cNvSpPr txBox="1"/>
          <p:nvPr/>
        </p:nvSpPr>
        <p:spPr>
          <a:xfrm>
            <a:off x="508004" y="500348"/>
            <a:ext cx="28447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＜壁＞</a:t>
            </a:r>
          </a:p>
          <a:p>
            <a:r>
              <a:rPr kumimoji="1" lang="ja-JP" altLang="en-US" sz="1500" dirty="0" smtClean="0"/>
              <a:t>土壁は表面を削り、</a:t>
            </a:r>
            <a:endParaRPr kumimoji="1" lang="en-US" altLang="ja-JP" sz="1500" dirty="0" smtClean="0"/>
          </a:p>
          <a:p>
            <a:r>
              <a:rPr lang="ja-JP" altLang="en-US" sz="1500" dirty="0" smtClean="0"/>
              <a:t>ペンキ・もしくは漆喰を塗ります</a:t>
            </a:r>
            <a:endParaRPr kumimoji="1" lang="en-US" altLang="ja-JP" sz="1500" dirty="0" smtClean="0"/>
          </a:p>
        </p:txBody>
      </p:sp>
      <p:sp>
        <p:nvSpPr>
          <p:cNvPr id="77" name="正方形/長方形 76"/>
          <p:cNvSpPr/>
          <p:nvPr/>
        </p:nvSpPr>
        <p:spPr>
          <a:xfrm>
            <a:off x="5740404" y="3528127"/>
            <a:ext cx="118532" cy="1813986"/>
          </a:xfrm>
          <a:prstGeom prst="rect">
            <a:avLst/>
          </a:prstGeom>
          <a:solidFill>
            <a:schemeClr val="accent3">
              <a:lumMod val="75000"/>
              <a:alpha val="5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/>
          <p:cNvCxnSpPr>
            <a:stCxn id="23" idx="1"/>
          </p:cNvCxnSpPr>
          <p:nvPr/>
        </p:nvCxnSpPr>
        <p:spPr>
          <a:xfrm rot="10800000" flipV="1">
            <a:off x="5207003" y="2790812"/>
            <a:ext cx="1408296" cy="15282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/>
          <p:cNvCxnSpPr>
            <a:endCxn id="77" idx="3"/>
          </p:cNvCxnSpPr>
          <p:nvPr/>
        </p:nvCxnSpPr>
        <p:spPr>
          <a:xfrm rot="10800000" flipV="1">
            <a:off x="5858937" y="3995912"/>
            <a:ext cx="756363" cy="4392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/>
          <p:cNvSpPr txBox="1"/>
          <p:nvPr/>
        </p:nvSpPr>
        <p:spPr>
          <a:xfrm>
            <a:off x="6615299" y="3834331"/>
            <a:ext cx="23932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/>
              <a:t>タイルを貼る予定です。</a:t>
            </a:r>
            <a:endParaRPr kumimoji="1" lang="en-US" altLang="ja-JP" sz="15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67</Words>
  <Application>Microsoft Macintosh PowerPoint</Application>
  <PresentationFormat>画面に合わせる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Company>株式会社セプテー二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安松 洋介</dc:creator>
  <cp:lastModifiedBy>安松 洋介</cp:lastModifiedBy>
  <cp:revision>5</cp:revision>
  <dcterms:created xsi:type="dcterms:W3CDTF">2012-05-20T07:24:54Z</dcterms:created>
  <dcterms:modified xsi:type="dcterms:W3CDTF">2012-05-20T07:26:41Z</dcterms:modified>
</cp:coreProperties>
</file>